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448" r:id="rId5"/>
    <p:sldId id="2462" r:id="rId6"/>
    <p:sldId id="259" r:id="rId7"/>
    <p:sldId id="2463" r:id="rId8"/>
    <p:sldId id="2464" r:id="rId9"/>
    <p:sldId id="2466" r:id="rId10"/>
    <p:sldId id="2468" r:id="rId11"/>
    <p:sldId id="2470" r:id="rId12"/>
    <p:sldId id="2471" r:id="rId13"/>
    <p:sldId id="2467" r:id="rId14"/>
    <p:sldId id="2469" r:id="rId15"/>
    <p:sldId id="243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5033" autoAdjust="0"/>
  </p:normalViewPr>
  <p:slideViewPr>
    <p:cSldViewPr snapToGrid="0">
      <p:cViewPr varScale="1">
        <p:scale>
          <a:sx n="96" d="100"/>
          <a:sy n="96" d="100"/>
        </p:scale>
        <p:origin x="86" y="82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10/8/2024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10/8/2024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49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89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microsoft.com/office/2007/relationships/hdphoto" Target="../media/hdphoto6.wdp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%5buser-name%5d/%5brepo-name.git" TargetMode="External"/><Relationship Id="rId1" Type="http://schemas.openxmlformats.org/officeDocument/2006/relationships/slideLayout" Target="../slideLayouts/slideLayout3.xml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7" y="1857236"/>
            <a:ext cx="11490325" cy="823913"/>
          </a:xfrm>
        </p:spPr>
        <p:txBody>
          <a:bodyPr/>
          <a:lstStyle/>
          <a:p>
            <a:r>
              <a:rPr lang="en-US" cap="none" dirty="0">
                <a:latin typeface="Bell MT" panose="02020503060305020303" pitchFamily="18" charset="0"/>
              </a:rPr>
              <a:t>Git/</a:t>
            </a:r>
            <a:r>
              <a:rPr lang="en-US" sz="4400" cap="none" dirty="0">
                <a:latin typeface="Bell MT" panose="02020503060305020303" pitchFamily="18" charset="0"/>
              </a:rPr>
              <a:t>GitHub</a:t>
            </a:r>
            <a:endParaRPr lang="en-US" cap="none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4FE5359-D789-5F31-ED7E-D16B353E12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495983-6FA7-93F3-8062-74438648D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550182"/>
            <a:ext cx="5743492" cy="878818"/>
          </a:xfrm>
        </p:spPr>
        <p:txBody>
          <a:bodyPr/>
          <a:lstStyle/>
          <a:p>
            <a:r>
              <a:rPr lang="en-IN" sz="5400" cap="none" dirty="0"/>
              <a:t>GitHub FEATURES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5342BF-4D69-6703-1E03-EBE0A03B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Placeholder 7" descr="close up of computer code">
            <a:extLst>
              <a:ext uri="{FF2B5EF4-FFF2-40B4-BE49-F238E27FC236}">
                <a16:creationId xmlns:a16="http://schemas.microsoft.com/office/drawing/2014/main" id="{C10BBBBE-C2E7-540D-0FF4-4D1B3ED74C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</p:pic>
      <p:pic>
        <p:nvPicPr>
          <p:cNvPr id="4" name="Picture Placeholder 12" descr="close up of computer on top of table against a brick wall">
            <a:extLst>
              <a:ext uri="{FF2B5EF4-FFF2-40B4-BE49-F238E27FC236}">
                <a16:creationId xmlns:a16="http://schemas.microsoft.com/office/drawing/2014/main" id="{275CB934-B847-9DFA-CB5B-8F81D63417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0370" r="20370"/>
          <a:stretch/>
        </p:blipFill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</p:pic>
    </p:spTree>
    <p:extLst>
      <p:ext uri="{BB962C8B-B14F-4D97-AF65-F5344CB8AC3E}">
        <p14:creationId xmlns:p14="http://schemas.microsoft.com/office/powerpoint/2010/main" val="3969654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C3C730-BB57-6D6C-46EA-940538A28E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72315" y="910034"/>
            <a:ext cx="2624262" cy="464871"/>
          </a:xfrm>
        </p:spPr>
        <p:txBody>
          <a:bodyPr/>
          <a:lstStyle/>
          <a:p>
            <a:r>
              <a:rPr lang="en-IN" spc="0" dirty="0"/>
              <a:t>Functionality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ADCF6-A6F5-42A1-B9F7-7042AF1416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9C1399-BE9B-1A1B-952D-CF43650C9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2314" y="1718238"/>
            <a:ext cx="6419686" cy="484158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SSH keys are used to connect to GitHub without supplying your username and personal access token at each visit.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Forks lets you makes changes to a project without affecting the original repository/upstream repository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A fork creates a completely independent copy of git repository. In contrast to a  fork, a git clone creates a linked copy that will continue to synchronize with the target repository.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Tags are used to create different version files of your project. To create a tag locally u can do</a:t>
            </a:r>
          </a:p>
          <a:p>
            <a:pPr marL="0" indent="0">
              <a:buNone/>
            </a:pPr>
            <a:r>
              <a:rPr lang="en-IN" dirty="0"/>
              <a:t>	git tag –a v1.0.0 –m “First Version”</a:t>
            </a:r>
          </a:p>
          <a:p>
            <a:pPr marL="0" indent="0">
              <a:buNone/>
            </a:pPr>
            <a:r>
              <a:rPr lang="en-IN" dirty="0"/>
              <a:t>	git push origin v1.0.0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94A471B-DCA7-18F7-A78B-074E2B468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051" y="224579"/>
            <a:ext cx="5897218" cy="532951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IN" cap="none" dirty="0"/>
              <a:t>GitHub Features</a:t>
            </a:r>
          </a:p>
        </p:txBody>
      </p:sp>
      <p:pic>
        <p:nvPicPr>
          <p:cNvPr id="7" name="Picture Placeholder 12" descr="Urban skyline in with distant view of empire state building">
            <a:extLst>
              <a:ext uri="{FF2B5EF4-FFF2-40B4-BE49-F238E27FC236}">
                <a16:creationId xmlns:a16="http://schemas.microsoft.com/office/drawing/2014/main" id="{3523A402-063C-1CB9-B317-F9FEA5DF0DF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637" r="23637"/>
          <a:stretch/>
        </p:blipFill>
        <p:spPr>
          <a:xfrm>
            <a:off x="0" y="0"/>
            <a:ext cx="5416550" cy="6846888"/>
          </a:xfrm>
        </p:spPr>
      </p:pic>
    </p:spTree>
    <p:extLst>
      <p:ext uri="{BB962C8B-B14F-4D97-AF65-F5344CB8AC3E}">
        <p14:creationId xmlns:p14="http://schemas.microsoft.com/office/powerpoint/2010/main" val="2963526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7" descr="abstract image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3013675"/>
            <a:ext cx="10787270" cy="830649"/>
          </a:xfrm>
        </p:spPr>
        <p:txBody>
          <a:bodyPr>
            <a:noAutofit/>
          </a:bodyPr>
          <a:lstStyle/>
          <a:p>
            <a:r>
              <a:rPr lang="en-US" sz="115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8" name="Picture Placeholder 7" descr="group of people at a conference table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D16D7D4-508C-B119-1A39-BAD297ADBE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68819" y="2460095"/>
            <a:ext cx="4114800" cy="2899084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spc="0" dirty="0"/>
              <a:t>Introduction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spc="0" dirty="0"/>
              <a:t>What is Git/GitHub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spc="0" dirty="0"/>
              <a:t>Architecture of Git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spc="0" dirty="0"/>
              <a:t>More about Git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spc="0" dirty="0"/>
              <a:t>More about </a:t>
            </a:r>
            <a:r>
              <a:rPr lang="en-US" sz="2000" spc="0" dirty="0" err="1"/>
              <a:t>Github</a:t>
            </a:r>
            <a:endParaRPr lang="en-US" sz="2000" spc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0514" y="90335"/>
            <a:ext cx="5897218" cy="707666"/>
          </a:xfrm>
        </p:spPr>
        <p:txBody>
          <a:bodyPr/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sz="4000" dirty="0"/>
              <a:t>INTRODUCTION</a:t>
            </a:r>
          </a:p>
        </p:txBody>
      </p:sp>
      <p:pic>
        <p:nvPicPr>
          <p:cNvPr id="5" name="Picture Placeholder 4" descr="table with various people working on their laptops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7" r="23617"/>
          <a:stretch/>
        </p:blipFill>
        <p:spPr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89434" y="845675"/>
            <a:ext cx="3017520" cy="464871"/>
          </a:xfrm>
        </p:spPr>
        <p:txBody>
          <a:bodyPr/>
          <a:lstStyle/>
          <a:p>
            <a:r>
              <a:rPr lang="en-US" sz="2800" spc="0" dirty="0"/>
              <a:t>What is GitHub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9434" y="2004485"/>
            <a:ext cx="6106935" cy="359323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GitHub is a cloud-based developer platform that allows developers to create, store, manage and share their code.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/>
              <a:t>Storing your code in a "repository" on GitHub allows you to: 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Showcase or share </a:t>
            </a:r>
            <a:r>
              <a:rPr lang="en-US" dirty="0"/>
              <a:t>your work. 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Track and manage </a:t>
            </a:r>
            <a:r>
              <a:rPr lang="en-US" dirty="0"/>
              <a:t>changes to your code over time. 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Let others </a:t>
            </a:r>
            <a:r>
              <a:rPr lang="en-US" b="1" dirty="0"/>
              <a:t>review</a:t>
            </a:r>
            <a:r>
              <a:rPr lang="en-US" dirty="0"/>
              <a:t> your code, and make suggestions to improve it.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Collaborate</a:t>
            </a:r>
            <a:r>
              <a:rPr lang="en-US" dirty="0"/>
              <a:t> on a shared project, without worrying that your changes will impact the work of your collaborators before you're ready to integrate them.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/>
              <a:t>Collaborative working, one of GitHub’s fundamental features, is made possible by the open-source software, Git, upon which GitHub is built.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0514" y="90335"/>
            <a:ext cx="5897218" cy="707666"/>
          </a:xfrm>
        </p:spPr>
        <p:txBody>
          <a:bodyPr/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sz="4000" dirty="0"/>
              <a:t>INTRODUCTION</a:t>
            </a:r>
          </a:p>
        </p:txBody>
      </p:sp>
      <p:pic>
        <p:nvPicPr>
          <p:cNvPr id="5" name="Picture Placeholder 4" descr="table with various people working on their laptops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7" r="23617"/>
          <a:stretch/>
        </p:blipFill>
        <p:spPr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89434" y="845675"/>
            <a:ext cx="3017520" cy="464871"/>
          </a:xfrm>
        </p:spPr>
        <p:txBody>
          <a:bodyPr/>
          <a:lstStyle/>
          <a:p>
            <a:r>
              <a:rPr lang="en-US" sz="2800" spc="0" dirty="0"/>
              <a:t>What is Git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486" y="1944802"/>
            <a:ext cx="6106935" cy="4010725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Git is a version control system that intelligently tracks changes in files. Git is particularly useful when you and a group of people are all making changes to the same files at the same time.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Typically, to do this in a Git-based workflow, you would:</a:t>
            </a:r>
          </a:p>
          <a:p>
            <a:pPr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Create a branch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off from the main copy of files that you (and your collaborators) are working on.</a:t>
            </a:r>
          </a:p>
          <a:p>
            <a:pPr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Make edits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to the files independently and safely on your own personal branch.</a:t>
            </a:r>
          </a:p>
          <a:p>
            <a:pPr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Let Git intelligently </a:t>
            </a:r>
            <a:r>
              <a:rPr lang="en-US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merge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your specific changes back into the main copy of files, so that your changes don't impact other people's updates.</a:t>
            </a:r>
          </a:p>
          <a:p>
            <a:pPr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Let Git </a:t>
            </a:r>
            <a:r>
              <a:rPr lang="en-US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keep track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of your and other people's changes, so you all stay working on the most up-to-date version of the project.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189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0514" y="90335"/>
            <a:ext cx="5897218" cy="707666"/>
          </a:xfrm>
        </p:spPr>
        <p:txBody>
          <a:bodyPr/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sz="4000" dirty="0"/>
              <a:t>INTRODUCTION</a:t>
            </a:r>
          </a:p>
        </p:txBody>
      </p:sp>
      <p:pic>
        <p:nvPicPr>
          <p:cNvPr id="5" name="Picture Placeholder 4" descr="table with various people working on their laptops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7" r="23617"/>
          <a:stretch/>
        </p:blipFill>
        <p:spPr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89434" y="845675"/>
            <a:ext cx="3017520" cy="464871"/>
          </a:xfrm>
        </p:spPr>
        <p:txBody>
          <a:bodyPr/>
          <a:lstStyle/>
          <a:p>
            <a:r>
              <a:rPr lang="en-US" sz="2800" spc="0" dirty="0"/>
              <a:t>Architecture of Git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pic>
        <p:nvPicPr>
          <p:cNvPr id="1026" name="Picture 2" descr="Git” fundamentals (History, Architecture &amp; Popular commands) | by Mehul  Gala | Medium">
            <a:extLst>
              <a:ext uri="{FF2B5EF4-FFF2-40B4-BE49-F238E27FC236}">
                <a16:creationId xmlns:a16="http://schemas.microsoft.com/office/drawing/2014/main" id="{9E5EB0E7-0345-1AE4-8D42-DCDB1D9257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969" y="1777710"/>
            <a:ext cx="6000274" cy="401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720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4FE5359-D789-5F31-ED7E-D16B353E12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495983-6FA7-93F3-8062-74438648D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6101" y="2550182"/>
            <a:ext cx="5251450" cy="878818"/>
          </a:xfrm>
        </p:spPr>
        <p:txBody>
          <a:bodyPr/>
          <a:lstStyle/>
          <a:p>
            <a:r>
              <a:rPr lang="en-IN" sz="5400" cap="none" dirty="0"/>
              <a:t>Git COMMANDS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5342BF-4D69-6703-1E03-EBE0A03B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Placeholder 7" descr="close up of computer code">
            <a:extLst>
              <a:ext uri="{FF2B5EF4-FFF2-40B4-BE49-F238E27FC236}">
                <a16:creationId xmlns:a16="http://schemas.microsoft.com/office/drawing/2014/main" id="{C10BBBBE-C2E7-540D-0FF4-4D1B3ED74C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</p:pic>
    </p:spTree>
    <p:extLst>
      <p:ext uri="{BB962C8B-B14F-4D97-AF65-F5344CB8AC3E}">
        <p14:creationId xmlns:p14="http://schemas.microsoft.com/office/powerpoint/2010/main" val="1279818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745F66-4FCF-0451-D8C5-E40078BCD4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77227" y="904820"/>
            <a:ext cx="3578420" cy="464871"/>
          </a:xfrm>
        </p:spPr>
        <p:txBody>
          <a:bodyPr/>
          <a:lstStyle/>
          <a:p>
            <a:r>
              <a:rPr lang="en-IN" spc="0" dirty="0"/>
              <a:t>Creating a Repository and pushing it to GitHub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C37EA-D77B-1ACF-866B-4FBEC48F30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6A66A2-9FD8-EC3A-CF7E-F9BF9EC9D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7227" y="1579749"/>
            <a:ext cx="6414773" cy="5071116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Step 1) Create a folder with the files you want to upload.</a:t>
            </a:r>
          </a:p>
          <a:p>
            <a:pPr marL="0" indent="0">
              <a:buNone/>
            </a:pPr>
            <a:r>
              <a:rPr lang="en-IN" dirty="0"/>
              <a:t>Step 2) Right click inside the folder and click on Open Git Bash Here.</a:t>
            </a:r>
          </a:p>
          <a:p>
            <a:pPr marL="0" indent="0">
              <a:buNone/>
            </a:pPr>
            <a:r>
              <a:rPr lang="en-IN" dirty="0"/>
              <a:t>Step 3) Then enter the below lines in order</a:t>
            </a:r>
          </a:p>
          <a:p>
            <a:pPr marL="0" indent="0">
              <a:buNone/>
            </a:pPr>
            <a:r>
              <a:rPr lang="en-IN" dirty="0"/>
              <a:t>     git </a:t>
            </a:r>
            <a:r>
              <a:rPr lang="en-IN" dirty="0" err="1"/>
              <a:t>init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    git add .  [U can replace . which is for all files with the required file name]</a:t>
            </a:r>
            <a:endParaRPr lang="en-IN" u="sng" dirty="0"/>
          </a:p>
          <a:p>
            <a:pPr marL="0" indent="0">
              <a:buNone/>
            </a:pPr>
            <a:r>
              <a:rPr lang="en-IN" dirty="0"/>
              <a:t>     git status</a:t>
            </a:r>
            <a:endParaRPr lang="en-IN" u="sng" dirty="0"/>
          </a:p>
          <a:p>
            <a:pPr marL="0" indent="0">
              <a:buNone/>
            </a:pPr>
            <a:r>
              <a:rPr lang="en-IN" dirty="0"/>
              <a:t>     git commit -m “First Commit” text.txt</a:t>
            </a:r>
          </a:p>
          <a:p>
            <a:pPr marL="0" indent="0">
              <a:buNone/>
            </a:pPr>
            <a:r>
              <a:rPr lang="en-IN" dirty="0"/>
              <a:t>     git status</a:t>
            </a:r>
          </a:p>
          <a:p>
            <a:pPr marL="0" indent="0">
              <a:buNone/>
            </a:pPr>
            <a:r>
              <a:rPr lang="en-IN" dirty="0"/>
              <a:t>     git remote add origin </a:t>
            </a:r>
            <a:r>
              <a:rPr lang="en-IN" dirty="0">
                <a:hlinkClick r:id="rId2"/>
              </a:rPr>
              <a:t>https://github.com/[user-name]/[repo-name.git</a:t>
            </a:r>
            <a:r>
              <a:rPr lang="en-IN" dirty="0"/>
              <a:t>]</a:t>
            </a:r>
          </a:p>
          <a:p>
            <a:pPr marL="0" indent="0">
              <a:buNone/>
            </a:pPr>
            <a:r>
              <a:rPr lang="en-IN" dirty="0"/>
              <a:t>     git push –u origin master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8F0CAA3-A577-C21C-2AA0-BC0FA311A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051" y="281456"/>
            <a:ext cx="5897218" cy="61225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IN" dirty="0"/>
              <a:t>Git Commands</a:t>
            </a:r>
          </a:p>
        </p:txBody>
      </p:sp>
      <p:pic>
        <p:nvPicPr>
          <p:cNvPr id="7" name="Picture Placeholder 12" descr="Golden Gate Bridge in fog">
            <a:extLst>
              <a:ext uri="{FF2B5EF4-FFF2-40B4-BE49-F238E27FC236}">
                <a16:creationId xmlns:a16="http://schemas.microsoft.com/office/drawing/2014/main" id="{D7845537-5DC7-224C-68E8-065C21E8EB1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750" r="27750"/>
          <a:stretch/>
        </p:blipFill>
        <p:spPr>
          <a:xfrm>
            <a:off x="0" y="0"/>
            <a:ext cx="5416550" cy="6846888"/>
          </a:xfrm>
        </p:spPr>
      </p:pic>
    </p:spTree>
    <p:extLst>
      <p:ext uri="{BB962C8B-B14F-4D97-AF65-F5344CB8AC3E}">
        <p14:creationId xmlns:p14="http://schemas.microsoft.com/office/powerpoint/2010/main" val="1745255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BBC7E-7E8A-E340-8FF7-037879505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45F92-18E3-4CC6-2048-35DF203021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121ACF-48AB-6D8D-6630-E48B69634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2051" y="991353"/>
            <a:ext cx="6414773" cy="507111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git </a:t>
            </a:r>
            <a:r>
              <a:rPr lang="en-IN" dirty="0" err="1"/>
              <a:t>init</a:t>
            </a:r>
            <a:r>
              <a:rPr lang="en-IN" dirty="0"/>
              <a:t> to create a repository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git clone to copy a remote repository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git add to stage a file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git commit to snapshot the code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git merge to merge/combine branches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git pull to update the repository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git push to share the code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git config --global user.name “</a:t>
            </a:r>
            <a:r>
              <a:rPr lang="en-IN" u="sng" dirty="0"/>
              <a:t>user-name</a:t>
            </a:r>
            <a:r>
              <a:rPr lang="en-IN" dirty="0"/>
              <a:t>”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git config --global </a:t>
            </a:r>
            <a:r>
              <a:rPr lang="en-IN" dirty="0" err="1"/>
              <a:t>user.email</a:t>
            </a:r>
            <a:r>
              <a:rPr lang="en-IN" dirty="0"/>
              <a:t> “</a:t>
            </a:r>
            <a:r>
              <a:rPr lang="en-IN" u="sng" dirty="0"/>
              <a:t>user-email</a:t>
            </a:r>
            <a:r>
              <a:rPr lang="en-IN" dirty="0"/>
              <a:t>”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git config --list  -&gt; to check the details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3213DC0-D731-6080-E24A-BA8BAB694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051" y="281456"/>
            <a:ext cx="5897218" cy="61225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IN" dirty="0"/>
              <a:t>Git Commands</a:t>
            </a:r>
          </a:p>
        </p:txBody>
      </p:sp>
      <p:pic>
        <p:nvPicPr>
          <p:cNvPr id="7" name="Picture Placeholder 12" descr="Golden Gate Bridge in fog">
            <a:extLst>
              <a:ext uri="{FF2B5EF4-FFF2-40B4-BE49-F238E27FC236}">
                <a16:creationId xmlns:a16="http://schemas.microsoft.com/office/drawing/2014/main" id="{ACA20C03-FEDA-8B8E-6EF4-448C0908FC1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750" r="27750"/>
          <a:stretch/>
        </p:blipFill>
        <p:spPr>
          <a:xfrm>
            <a:off x="0" y="0"/>
            <a:ext cx="5416550" cy="6846888"/>
          </a:xfrm>
        </p:spPr>
      </p:pic>
    </p:spTree>
    <p:extLst>
      <p:ext uri="{BB962C8B-B14F-4D97-AF65-F5344CB8AC3E}">
        <p14:creationId xmlns:p14="http://schemas.microsoft.com/office/powerpoint/2010/main" val="1513410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F5BEC-0D2A-21F6-EB83-4086C9388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9A7C2-B4E1-7FA9-34F7-8C525D5E2F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1A86A47-9EF3-4CCC-9A26-437E43CE4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2051" y="991352"/>
            <a:ext cx="6414773" cy="567979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git remote remove origin -&gt; to remove the origin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git remove set-</a:t>
            </a:r>
            <a:r>
              <a:rPr lang="en-IN" dirty="0" err="1"/>
              <a:t>url</a:t>
            </a:r>
            <a:r>
              <a:rPr lang="en-IN" dirty="0"/>
              <a:t> origin “</a:t>
            </a:r>
            <a:r>
              <a:rPr lang="en-IN" u="sng" dirty="0"/>
              <a:t>required-origin</a:t>
            </a:r>
            <a:r>
              <a:rPr lang="en-IN" dirty="0"/>
              <a:t>” -&gt; to replace origin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git checkout -b </a:t>
            </a:r>
            <a:r>
              <a:rPr lang="en-IN" u="sng" dirty="0"/>
              <a:t>test</a:t>
            </a:r>
            <a:r>
              <a:rPr lang="en-IN" dirty="0"/>
              <a:t>  -&gt; to create a new branch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git checkout master -&gt; to change the branch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git push –set-upstream origin </a:t>
            </a:r>
            <a:r>
              <a:rPr lang="en-IN" u="sng" dirty="0"/>
              <a:t>test</a:t>
            </a:r>
            <a:r>
              <a:rPr lang="en-IN" dirty="0"/>
              <a:t> -&gt; If you are pushing for the first time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git diff -&gt; shows the changes in the file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git branch –d </a:t>
            </a:r>
            <a:r>
              <a:rPr lang="en-IN" u="sng" dirty="0"/>
              <a:t>test</a:t>
            </a:r>
            <a:r>
              <a:rPr lang="en-IN" dirty="0"/>
              <a:t> </a:t>
            </a:r>
          </a:p>
          <a:p>
            <a:pPr marL="0" indent="0">
              <a:buNone/>
            </a:pPr>
            <a:r>
              <a:rPr lang="en-IN" dirty="0"/>
              <a:t>      git push origin --delete </a:t>
            </a:r>
            <a:r>
              <a:rPr lang="en-IN" u="sng" dirty="0"/>
              <a:t>test</a:t>
            </a:r>
            <a:r>
              <a:rPr lang="en-IN" dirty="0"/>
              <a:t>  -&gt; to delete a branch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To merge a branch first go to the branch you want to get merged with and enter git merge </a:t>
            </a:r>
            <a:r>
              <a:rPr lang="en-IN" u="sng" dirty="0"/>
              <a:t>branch-you-want-to-merge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git rm </a:t>
            </a:r>
            <a:r>
              <a:rPr lang="en-IN" u="sng" dirty="0"/>
              <a:t>file.txt</a:t>
            </a:r>
            <a:r>
              <a:rPr lang="en-IN" dirty="0"/>
              <a:t> -&gt; to remove a file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git mv file2.txt file3.txt -&gt; merge can be used to rename or move a file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B9C543A-FFE0-E7AD-C3C3-650D18724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051" y="281456"/>
            <a:ext cx="5897218" cy="61225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IN" dirty="0"/>
              <a:t>Git Commands</a:t>
            </a:r>
          </a:p>
        </p:txBody>
      </p:sp>
      <p:pic>
        <p:nvPicPr>
          <p:cNvPr id="7" name="Picture Placeholder 12" descr="Golden Gate Bridge in fog">
            <a:extLst>
              <a:ext uri="{FF2B5EF4-FFF2-40B4-BE49-F238E27FC236}">
                <a16:creationId xmlns:a16="http://schemas.microsoft.com/office/drawing/2014/main" id="{3A13BB4E-B08E-D6C5-3802-C1FCEA546B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750" r="27750"/>
          <a:stretch/>
        </p:blipFill>
        <p:spPr>
          <a:xfrm>
            <a:off x="0" y="0"/>
            <a:ext cx="5416550" cy="6846888"/>
          </a:xfrm>
        </p:spPr>
      </p:pic>
    </p:spTree>
    <p:extLst>
      <p:ext uri="{BB962C8B-B14F-4D97-AF65-F5344CB8AC3E}">
        <p14:creationId xmlns:p14="http://schemas.microsoft.com/office/powerpoint/2010/main" val="1691177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108</TotalTime>
  <Words>729</Words>
  <Application>Microsoft Office PowerPoint</Application>
  <PresentationFormat>Widescreen</PresentationFormat>
  <Paragraphs>85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Bell MT</vt:lpstr>
      <vt:lpstr>Biome Light</vt:lpstr>
      <vt:lpstr>Calibri</vt:lpstr>
      <vt:lpstr>Calibri Light</vt:lpstr>
      <vt:lpstr>Times New Roman</vt:lpstr>
      <vt:lpstr>Wingdings</vt:lpstr>
      <vt:lpstr>Office Theme</vt:lpstr>
      <vt:lpstr>Git/GitHub</vt:lpstr>
      <vt:lpstr>Agenda</vt:lpstr>
      <vt:lpstr>INTRODUCTION</vt:lpstr>
      <vt:lpstr>INTRODUCTION</vt:lpstr>
      <vt:lpstr>INTRODUCTION</vt:lpstr>
      <vt:lpstr>Git COMMANDS</vt:lpstr>
      <vt:lpstr>Git Commands</vt:lpstr>
      <vt:lpstr>Git Commands</vt:lpstr>
      <vt:lpstr>Git Commands</vt:lpstr>
      <vt:lpstr>GitHub FEATURES</vt:lpstr>
      <vt:lpstr>GitHub Features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 Sairam</dc:creator>
  <cp:lastModifiedBy>G Sairam</cp:lastModifiedBy>
  <cp:revision>3</cp:revision>
  <dcterms:created xsi:type="dcterms:W3CDTF">2024-09-26T08:22:08Z</dcterms:created>
  <dcterms:modified xsi:type="dcterms:W3CDTF">2024-10-08T05:13:42Z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